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304" r:id="rId3"/>
    <p:sldId id="285" r:id="rId4"/>
    <p:sldId id="292" r:id="rId5"/>
    <p:sldId id="293" r:id="rId6"/>
    <p:sldId id="294" r:id="rId7"/>
    <p:sldId id="295" r:id="rId8"/>
    <p:sldId id="286" r:id="rId9"/>
    <p:sldId id="287" r:id="rId10"/>
    <p:sldId id="288" r:id="rId11"/>
    <p:sldId id="289" r:id="rId12"/>
    <p:sldId id="290" r:id="rId13"/>
    <p:sldId id="291" r:id="rId14"/>
    <p:sldId id="298" r:id="rId15"/>
    <p:sldId id="296" r:id="rId16"/>
    <p:sldId id="279" r:id="rId17"/>
    <p:sldId id="280" r:id="rId18"/>
    <p:sldId id="281" r:id="rId19"/>
    <p:sldId id="282" r:id="rId20"/>
    <p:sldId id="283" r:id="rId21"/>
    <p:sldId id="284" r:id="rId22"/>
    <p:sldId id="305" r:id="rId23"/>
    <p:sldId id="297" r:id="rId24"/>
    <p:sldId id="299" r:id="rId25"/>
    <p:sldId id="300" r:id="rId26"/>
    <p:sldId id="301" r:id="rId27"/>
    <p:sldId id="302" r:id="rId28"/>
    <p:sldId id="303" r:id="rId29"/>
    <p:sldId id="25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39" autoAdjust="0"/>
    <p:restoredTop sz="94648"/>
  </p:normalViewPr>
  <p:slideViewPr>
    <p:cSldViewPr snapToGrid="0">
      <p:cViewPr varScale="1">
        <p:scale>
          <a:sx n="92" d="100"/>
          <a:sy n="92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E84112-EC7B-400D-A4F8-198BAD214C4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7384287-5E29-45D2-837D-071289BD8EF4}">
      <dgm:prSet/>
      <dgm:spPr/>
      <dgm:t>
        <a:bodyPr/>
        <a:lstStyle/>
        <a:p>
          <a:r>
            <a:rPr lang="en-US"/>
            <a:t>One great tool is the Windows Sandbox</a:t>
          </a:r>
        </a:p>
      </dgm:t>
    </dgm:pt>
    <dgm:pt modelId="{5E6FD042-376B-463E-8CCD-713310B99198}" type="parTrans" cxnId="{6084CBAF-FA90-4931-A607-6501F525F9BF}">
      <dgm:prSet/>
      <dgm:spPr/>
      <dgm:t>
        <a:bodyPr/>
        <a:lstStyle/>
        <a:p>
          <a:endParaRPr lang="en-US"/>
        </a:p>
      </dgm:t>
    </dgm:pt>
    <dgm:pt modelId="{B087342C-F4E4-4270-869A-F16F26A272E9}" type="sibTrans" cxnId="{6084CBAF-FA90-4931-A607-6501F525F9BF}">
      <dgm:prSet/>
      <dgm:spPr/>
      <dgm:t>
        <a:bodyPr/>
        <a:lstStyle/>
        <a:p>
          <a:endParaRPr lang="en-US"/>
        </a:p>
      </dgm:t>
    </dgm:pt>
    <dgm:pt modelId="{4334D142-F0A2-45D8-BB0D-19914CE5FC54}">
      <dgm:prSet/>
      <dgm:spPr/>
      <dgm:t>
        <a:bodyPr/>
        <a:lstStyle/>
        <a:p>
          <a:r>
            <a:rPr lang="en-US"/>
            <a:t>You can setup the Windows Sandbox with local permissions</a:t>
          </a:r>
        </a:p>
      </dgm:t>
    </dgm:pt>
    <dgm:pt modelId="{5844384B-F232-48E8-A156-7BACD01DD9C8}" type="parTrans" cxnId="{424EFFA3-1707-480B-B5F1-775D8F3EC05E}">
      <dgm:prSet/>
      <dgm:spPr/>
      <dgm:t>
        <a:bodyPr/>
        <a:lstStyle/>
        <a:p>
          <a:endParaRPr lang="en-US"/>
        </a:p>
      </dgm:t>
    </dgm:pt>
    <dgm:pt modelId="{F7AD1229-A27F-4D21-B6EE-58D95AE567F2}" type="sibTrans" cxnId="{424EFFA3-1707-480B-B5F1-775D8F3EC05E}">
      <dgm:prSet/>
      <dgm:spPr/>
      <dgm:t>
        <a:bodyPr/>
        <a:lstStyle/>
        <a:p>
          <a:endParaRPr lang="en-US"/>
        </a:p>
      </dgm:t>
    </dgm:pt>
    <dgm:pt modelId="{1456F027-0F4B-4734-8DCB-6DBB1A5529D6}">
      <dgm:prSet/>
      <dgm:spPr/>
      <dgm:t>
        <a:bodyPr/>
        <a:lstStyle/>
        <a:p>
          <a:r>
            <a:rPr lang="en-US"/>
            <a:t>The sandbox resets every time you restart it (so it’s like new each version</a:t>
          </a:r>
        </a:p>
      </dgm:t>
    </dgm:pt>
    <dgm:pt modelId="{77DF8EFF-BDC1-417F-AB6D-699273E86813}" type="parTrans" cxnId="{379C7556-9029-4664-8E28-F44952969C9B}">
      <dgm:prSet/>
      <dgm:spPr/>
      <dgm:t>
        <a:bodyPr/>
        <a:lstStyle/>
        <a:p>
          <a:endParaRPr lang="en-US"/>
        </a:p>
      </dgm:t>
    </dgm:pt>
    <dgm:pt modelId="{9DE4861E-A143-4C42-B4F8-BF7C95330463}" type="sibTrans" cxnId="{379C7556-9029-4664-8E28-F44952969C9B}">
      <dgm:prSet/>
      <dgm:spPr/>
      <dgm:t>
        <a:bodyPr/>
        <a:lstStyle/>
        <a:p>
          <a:endParaRPr lang="en-US"/>
        </a:p>
      </dgm:t>
    </dgm:pt>
    <dgm:pt modelId="{8913A5A7-4C48-42D4-87A2-D2486A6770C0}">
      <dgm:prSet/>
      <dgm:spPr/>
      <dgm:t>
        <a:bodyPr/>
        <a:lstStyle/>
        <a:p>
          <a:r>
            <a:rPr lang="en-US"/>
            <a:t>You can use other virtualization technologies, but then you have to have an operating system </a:t>
          </a:r>
        </a:p>
      </dgm:t>
    </dgm:pt>
    <dgm:pt modelId="{95127149-B045-4F19-B91E-339FE02E4721}" type="parTrans" cxnId="{00000D83-0461-48A0-9D7B-D9EDD080D9E0}">
      <dgm:prSet/>
      <dgm:spPr/>
      <dgm:t>
        <a:bodyPr/>
        <a:lstStyle/>
        <a:p>
          <a:endParaRPr lang="en-US"/>
        </a:p>
      </dgm:t>
    </dgm:pt>
    <dgm:pt modelId="{2731E48A-8FEE-4DD1-BF0C-79423F3A41C8}" type="sibTrans" cxnId="{00000D83-0461-48A0-9D7B-D9EDD080D9E0}">
      <dgm:prSet/>
      <dgm:spPr/>
      <dgm:t>
        <a:bodyPr/>
        <a:lstStyle/>
        <a:p>
          <a:endParaRPr lang="en-US"/>
        </a:p>
      </dgm:t>
    </dgm:pt>
    <dgm:pt modelId="{F7B433E5-1BBC-404E-9542-A060901992A7}" type="pres">
      <dgm:prSet presAssocID="{89E84112-EC7B-400D-A4F8-198BAD214C49}" presName="matrix" presStyleCnt="0">
        <dgm:presLayoutVars>
          <dgm:chMax val="1"/>
          <dgm:dir/>
          <dgm:resizeHandles val="exact"/>
        </dgm:presLayoutVars>
      </dgm:prSet>
      <dgm:spPr/>
    </dgm:pt>
    <dgm:pt modelId="{E40448F6-17B4-434B-A342-3AD11CB31B29}" type="pres">
      <dgm:prSet presAssocID="{89E84112-EC7B-400D-A4F8-198BAD214C49}" presName="diamond" presStyleLbl="bgShp" presStyleIdx="0" presStyleCnt="1"/>
      <dgm:spPr/>
    </dgm:pt>
    <dgm:pt modelId="{C7110C5E-0B9E-E646-A40E-7CB1CE221A1A}" type="pres">
      <dgm:prSet presAssocID="{89E84112-EC7B-400D-A4F8-198BAD214C4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E27E87D-044F-4848-ACF7-DE252ED21B7F}" type="pres">
      <dgm:prSet presAssocID="{89E84112-EC7B-400D-A4F8-198BAD214C4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BB2DDA0-278C-9F4E-9BFD-82112908C243}" type="pres">
      <dgm:prSet presAssocID="{89E84112-EC7B-400D-A4F8-198BAD214C4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8DA0B8D-79B8-4748-8F28-674AF2A4EBBB}" type="pres">
      <dgm:prSet presAssocID="{89E84112-EC7B-400D-A4F8-198BAD214C4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79C7556-9029-4664-8E28-F44952969C9B}" srcId="{89E84112-EC7B-400D-A4F8-198BAD214C49}" destId="{1456F027-0F4B-4734-8DCB-6DBB1A5529D6}" srcOrd="2" destOrd="0" parTransId="{77DF8EFF-BDC1-417F-AB6D-699273E86813}" sibTransId="{9DE4861E-A143-4C42-B4F8-BF7C95330463}"/>
    <dgm:cxn modelId="{0D75C05D-B9A3-DA44-B3BD-FFD535417CDD}" type="presOf" srcId="{D7384287-5E29-45D2-837D-071289BD8EF4}" destId="{C7110C5E-0B9E-E646-A40E-7CB1CE221A1A}" srcOrd="0" destOrd="0" presId="urn:microsoft.com/office/officeart/2005/8/layout/matrix3"/>
    <dgm:cxn modelId="{00000D83-0461-48A0-9D7B-D9EDD080D9E0}" srcId="{89E84112-EC7B-400D-A4F8-198BAD214C49}" destId="{8913A5A7-4C48-42D4-87A2-D2486A6770C0}" srcOrd="3" destOrd="0" parTransId="{95127149-B045-4F19-B91E-339FE02E4721}" sibTransId="{2731E48A-8FEE-4DD1-BF0C-79423F3A41C8}"/>
    <dgm:cxn modelId="{C4713488-2F9B-4A42-8714-F685290D780B}" type="presOf" srcId="{8913A5A7-4C48-42D4-87A2-D2486A6770C0}" destId="{78DA0B8D-79B8-4748-8F28-674AF2A4EBBB}" srcOrd="0" destOrd="0" presId="urn:microsoft.com/office/officeart/2005/8/layout/matrix3"/>
    <dgm:cxn modelId="{212B209D-FC49-0A4D-9E42-772EEAF7223E}" type="presOf" srcId="{4334D142-F0A2-45D8-BB0D-19914CE5FC54}" destId="{AE27E87D-044F-4848-ACF7-DE252ED21B7F}" srcOrd="0" destOrd="0" presId="urn:microsoft.com/office/officeart/2005/8/layout/matrix3"/>
    <dgm:cxn modelId="{424EFFA3-1707-480B-B5F1-775D8F3EC05E}" srcId="{89E84112-EC7B-400D-A4F8-198BAD214C49}" destId="{4334D142-F0A2-45D8-BB0D-19914CE5FC54}" srcOrd="1" destOrd="0" parTransId="{5844384B-F232-48E8-A156-7BACD01DD9C8}" sibTransId="{F7AD1229-A27F-4D21-B6EE-58D95AE567F2}"/>
    <dgm:cxn modelId="{6084CBAF-FA90-4931-A607-6501F525F9BF}" srcId="{89E84112-EC7B-400D-A4F8-198BAD214C49}" destId="{D7384287-5E29-45D2-837D-071289BD8EF4}" srcOrd="0" destOrd="0" parTransId="{5E6FD042-376B-463E-8CCD-713310B99198}" sibTransId="{B087342C-F4E4-4270-869A-F16F26A272E9}"/>
    <dgm:cxn modelId="{929145C1-E771-FF43-8949-E720549C14C7}" type="presOf" srcId="{89E84112-EC7B-400D-A4F8-198BAD214C49}" destId="{F7B433E5-1BBC-404E-9542-A060901992A7}" srcOrd="0" destOrd="0" presId="urn:microsoft.com/office/officeart/2005/8/layout/matrix3"/>
    <dgm:cxn modelId="{B65FA4C2-CACE-D546-BD04-F7EAF194597F}" type="presOf" srcId="{1456F027-0F4B-4734-8DCB-6DBB1A5529D6}" destId="{FBB2DDA0-278C-9F4E-9BFD-82112908C243}" srcOrd="0" destOrd="0" presId="urn:microsoft.com/office/officeart/2005/8/layout/matrix3"/>
    <dgm:cxn modelId="{D06C4271-06EC-B94F-A53F-198332F03B38}" type="presParOf" srcId="{F7B433E5-1BBC-404E-9542-A060901992A7}" destId="{E40448F6-17B4-434B-A342-3AD11CB31B29}" srcOrd="0" destOrd="0" presId="urn:microsoft.com/office/officeart/2005/8/layout/matrix3"/>
    <dgm:cxn modelId="{E66D531C-F58A-B140-A05F-2018C64B2A0C}" type="presParOf" srcId="{F7B433E5-1BBC-404E-9542-A060901992A7}" destId="{C7110C5E-0B9E-E646-A40E-7CB1CE221A1A}" srcOrd="1" destOrd="0" presId="urn:microsoft.com/office/officeart/2005/8/layout/matrix3"/>
    <dgm:cxn modelId="{951A645F-F939-FB4C-9C15-D7DB0FE77884}" type="presParOf" srcId="{F7B433E5-1BBC-404E-9542-A060901992A7}" destId="{AE27E87D-044F-4848-ACF7-DE252ED21B7F}" srcOrd="2" destOrd="0" presId="urn:microsoft.com/office/officeart/2005/8/layout/matrix3"/>
    <dgm:cxn modelId="{0DF93463-2BF5-E445-B3B0-AD2CEF29C238}" type="presParOf" srcId="{F7B433E5-1BBC-404E-9542-A060901992A7}" destId="{FBB2DDA0-278C-9F4E-9BFD-82112908C243}" srcOrd="3" destOrd="0" presId="urn:microsoft.com/office/officeart/2005/8/layout/matrix3"/>
    <dgm:cxn modelId="{2764FCBA-7F81-5647-A57B-C7C7C794ABF7}" type="presParOf" srcId="{F7B433E5-1BBC-404E-9542-A060901992A7}" destId="{78DA0B8D-79B8-4748-8F28-674AF2A4EBB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E84112-EC7B-400D-A4F8-198BAD214C49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384287-5E29-45D2-837D-071289BD8EF4}">
      <dgm:prSet/>
      <dgm:spPr/>
      <dgm:t>
        <a:bodyPr/>
        <a:lstStyle/>
        <a:p>
          <a:r>
            <a:rPr lang="en-US" dirty="0"/>
            <a:t>Other great tools include Hyper-V, Parallels, VMWare Workstation, Oracle VM VirtualBox, etc.</a:t>
          </a:r>
        </a:p>
      </dgm:t>
    </dgm:pt>
    <dgm:pt modelId="{5E6FD042-376B-463E-8CCD-713310B99198}" type="parTrans" cxnId="{6084CBAF-FA90-4931-A607-6501F525F9BF}">
      <dgm:prSet/>
      <dgm:spPr/>
      <dgm:t>
        <a:bodyPr/>
        <a:lstStyle/>
        <a:p>
          <a:endParaRPr lang="en-US"/>
        </a:p>
      </dgm:t>
    </dgm:pt>
    <dgm:pt modelId="{B087342C-F4E4-4270-869A-F16F26A272E9}" type="sibTrans" cxnId="{6084CBAF-FA90-4931-A607-6501F525F9BF}">
      <dgm:prSet/>
      <dgm:spPr/>
      <dgm:t>
        <a:bodyPr/>
        <a:lstStyle/>
        <a:p>
          <a:endParaRPr lang="en-US"/>
        </a:p>
      </dgm:t>
    </dgm:pt>
    <dgm:pt modelId="{4334D142-F0A2-45D8-BB0D-19914CE5FC54}">
      <dgm:prSet/>
      <dgm:spPr/>
      <dgm:t>
        <a:bodyPr/>
        <a:lstStyle/>
        <a:p>
          <a:r>
            <a:rPr lang="en-US" dirty="0"/>
            <a:t>This allows you to have multiple versions of the Teams app running (either as different personas/people or just have multiple meetings open)</a:t>
          </a:r>
        </a:p>
      </dgm:t>
    </dgm:pt>
    <dgm:pt modelId="{5844384B-F232-48E8-A156-7BACD01DD9C8}" type="parTrans" cxnId="{424EFFA3-1707-480B-B5F1-775D8F3EC05E}">
      <dgm:prSet/>
      <dgm:spPr/>
      <dgm:t>
        <a:bodyPr/>
        <a:lstStyle/>
        <a:p>
          <a:endParaRPr lang="en-US"/>
        </a:p>
      </dgm:t>
    </dgm:pt>
    <dgm:pt modelId="{F7AD1229-A27F-4D21-B6EE-58D95AE567F2}" type="sibTrans" cxnId="{424EFFA3-1707-480B-B5F1-775D8F3EC05E}">
      <dgm:prSet/>
      <dgm:spPr/>
      <dgm:t>
        <a:bodyPr/>
        <a:lstStyle/>
        <a:p>
          <a:endParaRPr lang="en-US"/>
        </a:p>
      </dgm:t>
    </dgm:pt>
    <dgm:pt modelId="{1456F027-0F4B-4734-8DCB-6DBB1A5529D6}">
      <dgm:prSet/>
      <dgm:spPr/>
      <dgm:t>
        <a:bodyPr/>
        <a:lstStyle/>
        <a:p>
          <a:r>
            <a:rPr lang="en-US" dirty="0"/>
            <a:t>You</a:t>
          </a:r>
          <a:r>
            <a:rPr lang="en-US" baseline="0" dirty="0"/>
            <a:t> also have multiple browsers and this can assist with different credentials!</a:t>
          </a:r>
          <a:endParaRPr lang="en-US" dirty="0"/>
        </a:p>
      </dgm:t>
    </dgm:pt>
    <dgm:pt modelId="{77DF8EFF-BDC1-417F-AB6D-699273E86813}" type="parTrans" cxnId="{379C7556-9029-4664-8E28-F44952969C9B}">
      <dgm:prSet/>
      <dgm:spPr/>
      <dgm:t>
        <a:bodyPr/>
        <a:lstStyle/>
        <a:p>
          <a:endParaRPr lang="en-US"/>
        </a:p>
      </dgm:t>
    </dgm:pt>
    <dgm:pt modelId="{9DE4861E-A143-4C42-B4F8-BF7C95330463}" type="sibTrans" cxnId="{379C7556-9029-4664-8E28-F44952969C9B}">
      <dgm:prSet/>
      <dgm:spPr/>
      <dgm:t>
        <a:bodyPr/>
        <a:lstStyle/>
        <a:p>
          <a:endParaRPr lang="en-US"/>
        </a:p>
      </dgm:t>
    </dgm:pt>
    <dgm:pt modelId="{8913A5A7-4C48-42D4-87A2-D2486A6770C0}">
      <dgm:prSet/>
      <dgm:spPr/>
      <dgm:t>
        <a:bodyPr/>
        <a:lstStyle/>
        <a:p>
          <a:r>
            <a:rPr lang="en-US" dirty="0"/>
            <a:t>Microsoft Edge, Chrome and Microsoft Edge Insiders builds (Dev, Beta and Canary) give you at least FIVE separate browsers to login from as different accounts to Microsoft Teams!</a:t>
          </a:r>
        </a:p>
      </dgm:t>
    </dgm:pt>
    <dgm:pt modelId="{95127149-B045-4F19-B91E-339FE02E4721}" type="parTrans" cxnId="{00000D83-0461-48A0-9D7B-D9EDD080D9E0}">
      <dgm:prSet/>
      <dgm:spPr/>
      <dgm:t>
        <a:bodyPr/>
        <a:lstStyle/>
        <a:p>
          <a:endParaRPr lang="en-US"/>
        </a:p>
      </dgm:t>
    </dgm:pt>
    <dgm:pt modelId="{2731E48A-8FEE-4DD1-BF0C-79423F3A41C8}" type="sibTrans" cxnId="{00000D83-0461-48A0-9D7B-D9EDD080D9E0}">
      <dgm:prSet/>
      <dgm:spPr/>
      <dgm:t>
        <a:bodyPr/>
        <a:lstStyle/>
        <a:p>
          <a:endParaRPr lang="en-US"/>
        </a:p>
      </dgm:t>
    </dgm:pt>
    <dgm:pt modelId="{DF385166-1A1A-B146-A46F-802E9FCC4C37}" type="pres">
      <dgm:prSet presAssocID="{89E84112-EC7B-400D-A4F8-198BAD214C49}" presName="vert0" presStyleCnt="0">
        <dgm:presLayoutVars>
          <dgm:dir/>
          <dgm:animOne val="branch"/>
          <dgm:animLvl val="lvl"/>
        </dgm:presLayoutVars>
      </dgm:prSet>
      <dgm:spPr/>
    </dgm:pt>
    <dgm:pt modelId="{EE991EE3-D251-1F4B-9778-B8B1EBDA3856}" type="pres">
      <dgm:prSet presAssocID="{D7384287-5E29-45D2-837D-071289BD8EF4}" presName="thickLine" presStyleLbl="alignNode1" presStyleIdx="0" presStyleCnt="4"/>
      <dgm:spPr/>
    </dgm:pt>
    <dgm:pt modelId="{807FC99B-E38B-604D-A6BB-1DEFB97C067A}" type="pres">
      <dgm:prSet presAssocID="{D7384287-5E29-45D2-837D-071289BD8EF4}" presName="horz1" presStyleCnt="0"/>
      <dgm:spPr/>
    </dgm:pt>
    <dgm:pt modelId="{92BFCCCF-0FD1-5841-B36F-732FF8392944}" type="pres">
      <dgm:prSet presAssocID="{D7384287-5E29-45D2-837D-071289BD8EF4}" presName="tx1" presStyleLbl="revTx" presStyleIdx="0" presStyleCnt="4"/>
      <dgm:spPr/>
    </dgm:pt>
    <dgm:pt modelId="{61421629-4E53-6C4A-8760-F5AC28481F72}" type="pres">
      <dgm:prSet presAssocID="{D7384287-5E29-45D2-837D-071289BD8EF4}" presName="vert1" presStyleCnt="0"/>
      <dgm:spPr/>
    </dgm:pt>
    <dgm:pt modelId="{8E98FBE1-2E7B-694A-94DA-86FA8AD569B1}" type="pres">
      <dgm:prSet presAssocID="{4334D142-F0A2-45D8-BB0D-19914CE5FC54}" presName="thickLine" presStyleLbl="alignNode1" presStyleIdx="1" presStyleCnt="4"/>
      <dgm:spPr/>
    </dgm:pt>
    <dgm:pt modelId="{2038AFF7-310A-0B44-9124-654323902EB4}" type="pres">
      <dgm:prSet presAssocID="{4334D142-F0A2-45D8-BB0D-19914CE5FC54}" presName="horz1" presStyleCnt="0"/>
      <dgm:spPr/>
    </dgm:pt>
    <dgm:pt modelId="{67793383-2109-534E-9174-4A183AB970B4}" type="pres">
      <dgm:prSet presAssocID="{4334D142-F0A2-45D8-BB0D-19914CE5FC54}" presName="tx1" presStyleLbl="revTx" presStyleIdx="1" presStyleCnt="4"/>
      <dgm:spPr/>
    </dgm:pt>
    <dgm:pt modelId="{BB16F33B-7AE7-104A-A66A-0D98C28D8E7F}" type="pres">
      <dgm:prSet presAssocID="{4334D142-F0A2-45D8-BB0D-19914CE5FC54}" presName="vert1" presStyleCnt="0"/>
      <dgm:spPr/>
    </dgm:pt>
    <dgm:pt modelId="{747A0FC3-A803-4C42-966C-372ADFFBEE98}" type="pres">
      <dgm:prSet presAssocID="{1456F027-0F4B-4734-8DCB-6DBB1A5529D6}" presName="thickLine" presStyleLbl="alignNode1" presStyleIdx="2" presStyleCnt="4"/>
      <dgm:spPr/>
    </dgm:pt>
    <dgm:pt modelId="{EABAB5B0-2A7B-AB4A-B3A5-CA9C8FE789E8}" type="pres">
      <dgm:prSet presAssocID="{1456F027-0F4B-4734-8DCB-6DBB1A5529D6}" presName="horz1" presStyleCnt="0"/>
      <dgm:spPr/>
    </dgm:pt>
    <dgm:pt modelId="{B63A25C9-0427-8A4E-AE54-2250916B30A2}" type="pres">
      <dgm:prSet presAssocID="{1456F027-0F4B-4734-8DCB-6DBB1A5529D6}" presName="tx1" presStyleLbl="revTx" presStyleIdx="2" presStyleCnt="4"/>
      <dgm:spPr/>
    </dgm:pt>
    <dgm:pt modelId="{8A583111-158E-D140-A2B6-3B4DE2A842A4}" type="pres">
      <dgm:prSet presAssocID="{1456F027-0F4B-4734-8DCB-6DBB1A5529D6}" presName="vert1" presStyleCnt="0"/>
      <dgm:spPr/>
    </dgm:pt>
    <dgm:pt modelId="{B78E8434-C5F7-E14E-86BB-94C6D47A4A1E}" type="pres">
      <dgm:prSet presAssocID="{8913A5A7-4C48-42D4-87A2-D2486A6770C0}" presName="thickLine" presStyleLbl="alignNode1" presStyleIdx="3" presStyleCnt="4"/>
      <dgm:spPr/>
    </dgm:pt>
    <dgm:pt modelId="{5123413B-137A-7249-97A2-31E295712C3B}" type="pres">
      <dgm:prSet presAssocID="{8913A5A7-4C48-42D4-87A2-D2486A6770C0}" presName="horz1" presStyleCnt="0"/>
      <dgm:spPr/>
    </dgm:pt>
    <dgm:pt modelId="{121F26FD-F7E6-7B4E-903E-433EC34841F0}" type="pres">
      <dgm:prSet presAssocID="{8913A5A7-4C48-42D4-87A2-D2486A6770C0}" presName="tx1" presStyleLbl="revTx" presStyleIdx="3" presStyleCnt="4"/>
      <dgm:spPr/>
    </dgm:pt>
    <dgm:pt modelId="{40CF8CA7-4394-F94C-A84B-24312FFECABD}" type="pres">
      <dgm:prSet presAssocID="{8913A5A7-4C48-42D4-87A2-D2486A6770C0}" presName="vert1" presStyleCnt="0"/>
      <dgm:spPr/>
    </dgm:pt>
  </dgm:ptLst>
  <dgm:cxnLst>
    <dgm:cxn modelId="{D3703922-BDEA-E142-9121-DCCD4ED0330B}" type="presOf" srcId="{1456F027-0F4B-4734-8DCB-6DBB1A5529D6}" destId="{B63A25C9-0427-8A4E-AE54-2250916B30A2}" srcOrd="0" destOrd="0" presId="urn:microsoft.com/office/officeart/2008/layout/LinedList"/>
    <dgm:cxn modelId="{379C7556-9029-4664-8E28-F44952969C9B}" srcId="{89E84112-EC7B-400D-A4F8-198BAD214C49}" destId="{1456F027-0F4B-4734-8DCB-6DBB1A5529D6}" srcOrd="2" destOrd="0" parTransId="{77DF8EFF-BDC1-417F-AB6D-699273E86813}" sibTransId="{9DE4861E-A143-4C42-B4F8-BF7C95330463}"/>
    <dgm:cxn modelId="{00000D83-0461-48A0-9D7B-D9EDD080D9E0}" srcId="{89E84112-EC7B-400D-A4F8-198BAD214C49}" destId="{8913A5A7-4C48-42D4-87A2-D2486A6770C0}" srcOrd="3" destOrd="0" parTransId="{95127149-B045-4F19-B91E-339FE02E4721}" sibTransId="{2731E48A-8FEE-4DD1-BF0C-79423F3A41C8}"/>
    <dgm:cxn modelId="{01F803A3-2688-BF49-8B63-F7F029414024}" type="presOf" srcId="{4334D142-F0A2-45D8-BB0D-19914CE5FC54}" destId="{67793383-2109-534E-9174-4A183AB970B4}" srcOrd="0" destOrd="0" presId="urn:microsoft.com/office/officeart/2008/layout/LinedList"/>
    <dgm:cxn modelId="{424EFFA3-1707-480B-B5F1-775D8F3EC05E}" srcId="{89E84112-EC7B-400D-A4F8-198BAD214C49}" destId="{4334D142-F0A2-45D8-BB0D-19914CE5FC54}" srcOrd="1" destOrd="0" parTransId="{5844384B-F232-48E8-A156-7BACD01DD9C8}" sibTransId="{F7AD1229-A27F-4D21-B6EE-58D95AE567F2}"/>
    <dgm:cxn modelId="{A8FB4EA4-9AB2-DD4A-9F00-4BECB556EA86}" type="presOf" srcId="{D7384287-5E29-45D2-837D-071289BD8EF4}" destId="{92BFCCCF-0FD1-5841-B36F-732FF8392944}" srcOrd="0" destOrd="0" presId="urn:microsoft.com/office/officeart/2008/layout/LinedList"/>
    <dgm:cxn modelId="{6084CBAF-FA90-4931-A607-6501F525F9BF}" srcId="{89E84112-EC7B-400D-A4F8-198BAD214C49}" destId="{D7384287-5E29-45D2-837D-071289BD8EF4}" srcOrd="0" destOrd="0" parTransId="{5E6FD042-376B-463E-8CCD-713310B99198}" sibTransId="{B087342C-F4E4-4270-869A-F16F26A272E9}"/>
    <dgm:cxn modelId="{AF7D4EF3-388C-B544-8DC7-3048BAFCC11E}" type="presOf" srcId="{8913A5A7-4C48-42D4-87A2-D2486A6770C0}" destId="{121F26FD-F7E6-7B4E-903E-433EC34841F0}" srcOrd="0" destOrd="0" presId="urn:microsoft.com/office/officeart/2008/layout/LinedList"/>
    <dgm:cxn modelId="{8B4989FF-CCBA-3041-BDDA-2E9CB31D494C}" type="presOf" srcId="{89E84112-EC7B-400D-A4F8-198BAD214C49}" destId="{DF385166-1A1A-B146-A46F-802E9FCC4C37}" srcOrd="0" destOrd="0" presId="urn:microsoft.com/office/officeart/2008/layout/LinedList"/>
    <dgm:cxn modelId="{6CE45DF7-8D28-0D4D-9884-79817CB87D79}" type="presParOf" srcId="{DF385166-1A1A-B146-A46F-802E9FCC4C37}" destId="{EE991EE3-D251-1F4B-9778-B8B1EBDA3856}" srcOrd="0" destOrd="0" presId="urn:microsoft.com/office/officeart/2008/layout/LinedList"/>
    <dgm:cxn modelId="{6B32E630-F4EA-8F41-952B-019A81549B0D}" type="presParOf" srcId="{DF385166-1A1A-B146-A46F-802E9FCC4C37}" destId="{807FC99B-E38B-604D-A6BB-1DEFB97C067A}" srcOrd="1" destOrd="0" presId="urn:microsoft.com/office/officeart/2008/layout/LinedList"/>
    <dgm:cxn modelId="{55337F87-6955-A446-955A-F273BB2AE3AF}" type="presParOf" srcId="{807FC99B-E38B-604D-A6BB-1DEFB97C067A}" destId="{92BFCCCF-0FD1-5841-B36F-732FF8392944}" srcOrd="0" destOrd="0" presId="urn:microsoft.com/office/officeart/2008/layout/LinedList"/>
    <dgm:cxn modelId="{7B7A9E81-26C1-354C-A497-C8301EB868F9}" type="presParOf" srcId="{807FC99B-E38B-604D-A6BB-1DEFB97C067A}" destId="{61421629-4E53-6C4A-8760-F5AC28481F72}" srcOrd="1" destOrd="0" presId="urn:microsoft.com/office/officeart/2008/layout/LinedList"/>
    <dgm:cxn modelId="{F4BFFE06-16D4-B047-8A07-E735902EFF59}" type="presParOf" srcId="{DF385166-1A1A-B146-A46F-802E9FCC4C37}" destId="{8E98FBE1-2E7B-694A-94DA-86FA8AD569B1}" srcOrd="2" destOrd="0" presId="urn:microsoft.com/office/officeart/2008/layout/LinedList"/>
    <dgm:cxn modelId="{CDC54C86-8831-D848-8656-8A959B3E1DDE}" type="presParOf" srcId="{DF385166-1A1A-B146-A46F-802E9FCC4C37}" destId="{2038AFF7-310A-0B44-9124-654323902EB4}" srcOrd="3" destOrd="0" presId="urn:microsoft.com/office/officeart/2008/layout/LinedList"/>
    <dgm:cxn modelId="{11DC4049-1A9B-BB40-9AAC-85742BD60655}" type="presParOf" srcId="{2038AFF7-310A-0B44-9124-654323902EB4}" destId="{67793383-2109-534E-9174-4A183AB970B4}" srcOrd="0" destOrd="0" presId="urn:microsoft.com/office/officeart/2008/layout/LinedList"/>
    <dgm:cxn modelId="{268837F9-1C3C-0247-B91D-84D34BF6A203}" type="presParOf" srcId="{2038AFF7-310A-0B44-9124-654323902EB4}" destId="{BB16F33B-7AE7-104A-A66A-0D98C28D8E7F}" srcOrd="1" destOrd="0" presId="urn:microsoft.com/office/officeart/2008/layout/LinedList"/>
    <dgm:cxn modelId="{89F19653-946C-7B46-B40D-17585B92295D}" type="presParOf" srcId="{DF385166-1A1A-B146-A46F-802E9FCC4C37}" destId="{747A0FC3-A803-4C42-966C-372ADFFBEE98}" srcOrd="4" destOrd="0" presId="urn:microsoft.com/office/officeart/2008/layout/LinedList"/>
    <dgm:cxn modelId="{46E9316F-F1CD-6748-878F-03C2297408B6}" type="presParOf" srcId="{DF385166-1A1A-B146-A46F-802E9FCC4C37}" destId="{EABAB5B0-2A7B-AB4A-B3A5-CA9C8FE789E8}" srcOrd="5" destOrd="0" presId="urn:microsoft.com/office/officeart/2008/layout/LinedList"/>
    <dgm:cxn modelId="{36D86058-9563-B948-BC2E-461937ECF597}" type="presParOf" srcId="{EABAB5B0-2A7B-AB4A-B3A5-CA9C8FE789E8}" destId="{B63A25C9-0427-8A4E-AE54-2250916B30A2}" srcOrd="0" destOrd="0" presId="urn:microsoft.com/office/officeart/2008/layout/LinedList"/>
    <dgm:cxn modelId="{531858C8-51A1-8D4F-AC25-B3632EEB7FA8}" type="presParOf" srcId="{EABAB5B0-2A7B-AB4A-B3A5-CA9C8FE789E8}" destId="{8A583111-158E-D140-A2B6-3B4DE2A842A4}" srcOrd="1" destOrd="0" presId="urn:microsoft.com/office/officeart/2008/layout/LinedList"/>
    <dgm:cxn modelId="{FA0885EC-3C45-BD40-A7FC-065E30B42A4D}" type="presParOf" srcId="{DF385166-1A1A-B146-A46F-802E9FCC4C37}" destId="{B78E8434-C5F7-E14E-86BB-94C6D47A4A1E}" srcOrd="6" destOrd="0" presId="urn:microsoft.com/office/officeart/2008/layout/LinedList"/>
    <dgm:cxn modelId="{40913CEE-B3EF-184E-B8FB-7194FB314067}" type="presParOf" srcId="{DF385166-1A1A-B146-A46F-802E9FCC4C37}" destId="{5123413B-137A-7249-97A2-31E295712C3B}" srcOrd="7" destOrd="0" presId="urn:microsoft.com/office/officeart/2008/layout/LinedList"/>
    <dgm:cxn modelId="{FB07A233-7F7A-C44A-A4EE-59C916FC16A8}" type="presParOf" srcId="{5123413B-137A-7249-97A2-31E295712C3B}" destId="{121F26FD-F7E6-7B4E-903E-433EC34841F0}" srcOrd="0" destOrd="0" presId="urn:microsoft.com/office/officeart/2008/layout/LinedList"/>
    <dgm:cxn modelId="{A3202B0B-B3D1-D946-94D6-77FF5B023EF8}" type="presParOf" srcId="{5123413B-137A-7249-97A2-31E295712C3B}" destId="{40CF8CA7-4394-F94C-A84B-24312FFECA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448F6-17B4-434B-A342-3AD11CB31B29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10C5E-0B9E-E646-A40E-7CB1CE221A1A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One great tool is the Windows Sandbox</a:t>
          </a:r>
        </a:p>
      </dsp:txBody>
      <dsp:txXfrm>
        <a:off x="1007221" y="627745"/>
        <a:ext cx="1937228" cy="1937228"/>
      </dsp:txXfrm>
    </dsp:sp>
    <dsp:sp modelId="{AE27E87D-044F-4848-ACF7-DE252ED21B7F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You can setup the Windows Sandbox with local permissions</a:t>
          </a:r>
        </a:p>
      </dsp:txBody>
      <dsp:txXfrm>
        <a:off x="3319190" y="627745"/>
        <a:ext cx="1937228" cy="1937228"/>
      </dsp:txXfrm>
    </dsp:sp>
    <dsp:sp modelId="{FBB2DDA0-278C-9F4E-9BFD-82112908C243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sandbox resets every time you restart it (so it’s like new each version</a:t>
          </a:r>
        </a:p>
      </dsp:txBody>
      <dsp:txXfrm>
        <a:off x="1007221" y="2939714"/>
        <a:ext cx="1937228" cy="1937228"/>
      </dsp:txXfrm>
    </dsp:sp>
    <dsp:sp modelId="{78DA0B8D-79B8-4748-8F28-674AF2A4EBBB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You can use other virtualization technologies, but then you have to have an operating system </a:t>
          </a:r>
        </a:p>
      </dsp:txBody>
      <dsp:txXfrm>
        <a:off x="3319190" y="2939714"/>
        <a:ext cx="1937228" cy="1937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91EE3-D251-1F4B-9778-B8B1EBDA3856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FCCCF-0FD1-5841-B36F-732FF8392944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Other great tools include Hyper-V, Parallels, VMWare Workstation, Oracle VM VirtualBox, etc.</a:t>
          </a:r>
        </a:p>
      </dsp:txBody>
      <dsp:txXfrm>
        <a:off x="0" y="0"/>
        <a:ext cx="6291714" cy="1382683"/>
      </dsp:txXfrm>
    </dsp:sp>
    <dsp:sp modelId="{8E98FBE1-2E7B-694A-94DA-86FA8AD569B1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93383-2109-534E-9174-4A183AB970B4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This allows you to have multiple versions of the Teams app running (either as different personas/people or just have multiple meetings open)</a:t>
          </a:r>
        </a:p>
      </dsp:txBody>
      <dsp:txXfrm>
        <a:off x="0" y="1382683"/>
        <a:ext cx="6291714" cy="1382683"/>
      </dsp:txXfrm>
    </dsp:sp>
    <dsp:sp modelId="{747A0FC3-A803-4C42-966C-372ADFFBEE98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A25C9-0427-8A4E-AE54-2250916B30A2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You</a:t>
          </a:r>
          <a:r>
            <a:rPr lang="en-US" sz="2100" kern="1200" baseline="0" dirty="0"/>
            <a:t> also have multiple browsers and this can assist with different credentials!</a:t>
          </a:r>
          <a:endParaRPr lang="en-US" sz="2100" kern="1200" dirty="0"/>
        </a:p>
      </dsp:txBody>
      <dsp:txXfrm>
        <a:off x="0" y="2765367"/>
        <a:ext cx="6291714" cy="1382683"/>
      </dsp:txXfrm>
    </dsp:sp>
    <dsp:sp modelId="{B78E8434-C5F7-E14E-86BB-94C6D47A4A1E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F26FD-F7E6-7B4E-903E-433EC34841F0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Microsoft Edge, Chrome and Microsoft Edge Insiders builds (Dev, Beta and Canary) give you at least FIVE separate browsers to login from as different accounts to Microsoft Teams!</a:t>
          </a:r>
        </a:p>
      </dsp:txBody>
      <dsp:txXfrm>
        <a:off x="0" y="4148051"/>
        <a:ext cx="6291714" cy="1382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BC8C5-1664-9343-9056-0206E0BE35F8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20AA3-7D0B-2A44-8237-14D83D8F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7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9228-4283-4278-ADEA-02CED239F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C8BCD-E553-4D91-9FF8-B53B6AFF9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B3708-1E80-4C54-ADA7-1C29AF84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7220E-C3DA-46D4-8F21-CFBC3E0C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6454-86C6-45FD-BB06-CA5B5A4A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6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CC24-F9EB-4804-BA56-4C2A3B3A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8837C-1B25-4D94-BD06-D0519989D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AB328-C36F-4766-BE5F-A899A418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3B385-97C0-4516-A691-75166033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04D9-389B-45CE-A049-27273E26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5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9FC75-C189-4F22-9700-7689C69DE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352DC-21D7-4D47-8ECD-D68A3AFEA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ECFC1-0526-4B62-84BA-E17D36BE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926F1-4BB6-48BA-B173-DDA716B5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9F44-E27B-4FB4-979B-53E8FC21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8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CA7D-9032-4AE9-BED4-BA8EDEF9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B85F-5FDC-4E34-9EDF-67B7257A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B4707-8F6A-4644-8FD2-30712CBE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31EEC-802D-4580-880A-213AC2B9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DD161-D326-44C8-AD39-1246E8B0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4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2E2D-36CF-4F39-95FD-A2A4D888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56DAA-0AD5-451D-8F4C-CA7C761FE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D875-6A74-4640-A8A5-07CE309B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159B5-4EF5-429E-8E1D-4CF6DD1D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D5DCC-241D-40E1-8382-A010E9DC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9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BE13-46DA-409A-AD84-69E51678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3329-D8D3-4960-9730-2F6E07845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0B821-438D-42CB-BFF7-22A40D097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08AA-B0C0-4DE1-A562-A2686D5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774D6-93EE-4BCC-BCD6-8B1879C0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DDD80-5346-40F4-BAE0-27D0493F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A59F-F10F-47CC-922F-674E2CE7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AA8B-02EB-4333-800E-8BABD9B00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DD72B-B392-4943-92B3-E420C7F6E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CBBB3-E5BF-4D81-B5DB-094E12F4C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B6E1EF-5D49-46DD-A217-D2EAB3CE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35E4E-97DB-40A2-80D9-EE898A39E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62AEE-807D-458C-A52A-031E2DE5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BC1D5-9BF5-427A-B944-D5010A87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6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DE69-A3E3-4ADC-9119-6CDE9C30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3273E-4702-49A3-9EFE-951BA729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F3C4F-67CC-4347-ADA3-876C530E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0862C-EDB5-4CE3-BD56-92E95BE4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60B9B-F583-4A02-A094-C6545A00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5E89F-4A4B-4D58-9640-5DEF6502D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F1D4-CBCE-41AB-844A-BA09B1B6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0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276D-BD9F-46E4-A529-31004645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09DE-BA90-43DD-8D8C-4BDEE3A66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D7FB3-1C4E-4B2B-93E3-97974589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ABAE3-4E01-4C90-ACBD-C1962DE0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581B8-6613-4769-BB0D-2EFE466D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844BA-9C3D-4F4C-838D-233DCE02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2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6FFE-E9C0-415F-A40F-EFA34917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2043F-B506-477C-A704-AA2D2E350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4208A-F7AE-43EA-A4A0-AF0ED0A2D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EB6A1-E76F-4F3A-BD56-F6FC8757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E671E-0474-4E1E-85C6-2506A79F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31283-55A0-4A5C-826E-09AA2735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F7517-9159-4F77-995D-7F43D937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D13FD-DA19-42E1-A5A8-AC8504CF2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D43A6-8013-437E-9798-19C1FF308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D4FD2-E103-4D4B-B9EE-6612C12B1F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DA725-06EB-4327-977A-7C1DEBC64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4920-A86F-4D24-B230-6EC6D1C88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4132D-A921-4426-8D4A-A311AE1C6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2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microsoft.com/en-us/microsoftteams/set-up-webinar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obsproject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CC09-08AB-412D-A781-9E5DECCC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044" y="818072"/>
            <a:ext cx="5006336" cy="16599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100" b="1" dirty="0"/>
              <a:t>Welcome to the MN M365 Fall Admin Workshop Day 2021!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92712-304C-4EAE-8B65-2110D8203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4" b="19284"/>
          <a:stretch/>
        </p:blipFill>
        <p:spPr>
          <a:xfrm>
            <a:off x="403123" y="665955"/>
            <a:ext cx="4221278" cy="25932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234E-196A-45DE-B215-CB416A4B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Please help us drive event awareness by tweeting and posting about your experience at the Workshop:</a:t>
            </a:r>
          </a:p>
          <a:p>
            <a:pPr marL="0" indent="0">
              <a:buNone/>
            </a:pPr>
            <a:r>
              <a:rPr lang="en-US" sz="2400" dirty="0"/>
              <a:t>@o365MN #M365WorkshopDay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19B7E2A-F612-40B7-8BAF-D743ADF9E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57" y="4613678"/>
            <a:ext cx="1824339" cy="1696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A99CC-8C0E-4165-B953-59CD986E068E}"/>
              </a:ext>
            </a:extLst>
          </p:cNvPr>
          <p:cNvSpPr txBox="1"/>
          <p:nvPr/>
        </p:nvSpPr>
        <p:spPr>
          <a:xfrm>
            <a:off x="3451123" y="6488668"/>
            <a:ext cx="327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 for your participation!</a:t>
            </a:r>
          </a:p>
        </p:txBody>
      </p:sp>
    </p:spTree>
    <p:extLst>
      <p:ext uri="{BB962C8B-B14F-4D97-AF65-F5344CB8AC3E}">
        <p14:creationId xmlns:p14="http://schemas.microsoft.com/office/powerpoint/2010/main" val="412622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A46B-BB01-B540-8251-6AF927411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Events Policies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D3DC5F-1C3C-974D-90FA-5E9D09FBF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4668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030F-29FC-374E-90D7-8C027726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 Settings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09BEDA-1FBE-B845-9B3E-14689B42E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53656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7472-A4F4-104F-B898-FDFA1B89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Admin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044C-C84A-404B-B29A-B83D8DFA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https://docs.microsoft.com/en-us/microsoftteams/set-up-webinars</a:t>
            </a:r>
            <a:r>
              <a:rPr lang="en-US" dirty="0"/>
              <a:t> 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AAD0D4-3E39-5F48-9359-44220FD6E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32" y="2218268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1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1133B-1B95-FF44-819B-4E52A272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How do you train and demo Live Events in MS Teams?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4B9F3E-FEFF-4EB1-A3DE-12E211854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437630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09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1133B-1B95-FF44-819B-4E52A272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do you train and demo Live Events in MS Teams (continued)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4B9F3E-FEFF-4EB1-A3DE-12E211854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513256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3449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8D29-CDCA-9948-87A4-518B8852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OBS (Open Broadcaster Software)</a:t>
            </a:r>
            <a:br>
              <a:rPr lang="en-US" dirty="0"/>
            </a:br>
            <a:r>
              <a:rPr lang="en-US" dirty="0">
                <a:hlinkClick r:id="rId2"/>
              </a:rPr>
              <a:t>http://obsproject.com</a:t>
            </a:r>
            <a:endParaRPr lang="en-US" dirty="0"/>
          </a:p>
        </p:txBody>
      </p:sp>
      <p:pic>
        <p:nvPicPr>
          <p:cNvPr id="5" name="Content Placeholder 4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76CF3464-037C-244D-AE58-53726CAEA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17" y="1825625"/>
            <a:ext cx="6694366" cy="4351338"/>
          </a:xfrm>
        </p:spPr>
      </p:pic>
    </p:spTree>
    <p:extLst>
      <p:ext uri="{BB962C8B-B14F-4D97-AF65-F5344CB8AC3E}">
        <p14:creationId xmlns:p14="http://schemas.microsoft.com/office/powerpoint/2010/main" val="221408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078C-4D8A-B245-9ED5-848134A8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 (Open Broadcaster Software)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646DA9E-F322-7D40-8E68-F31DA2A70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19645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6784-25F2-6D4C-AABE-5FAA066C3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can be images, video, screen sharing, etc.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5EC2945-1EE2-6749-8E5C-0D18F18C8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563024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16060-0A65-4E42-81FA-81ABB577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images or pre recorded video, choose the file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A6BA4F-B876-0A46-8240-2B593E6D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86149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B168-F8A5-F143-A38E-4D0C45CC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Microsoft Teams Keyboard Shortcuts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68EB80F-D1AA-FE46-9C65-2B18E7AAE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4669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icrosoft logo">
            <a:extLst>
              <a:ext uri="{FF2B5EF4-FFF2-40B4-BE49-F238E27FC236}">
                <a16:creationId xmlns:a16="http://schemas.microsoft.com/office/drawing/2014/main" id="{336B9863-6080-46C9-A82D-1A5CABDA4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8" r="6501" b="23783"/>
          <a:stretch/>
        </p:blipFill>
        <p:spPr bwMode="auto">
          <a:xfrm>
            <a:off x="914400" y="1860218"/>
            <a:ext cx="4194175" cy="793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967A5E8-01AF-43EB-BE27-D3047F799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1" b="30412"/>
          <a:stretch/>
        </p:blipFill>
        <p:spPr bwMode="auto">
          <a:xfrm>
            <a:off x="4966510" y="2980280"/>
            <a:ext cx="4061422" cy="1282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FD3B8-B075-4385-8EA9-D54BF3080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02" y="3181611"/>
            <a:ext cx="3357146" cy="919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B9117-6836-4B4B-B0D4-7D5626E77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8" y="4677115"/>
            <a:ext cx="4510216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63D4D-5892-481E-BA29-52C7EC26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1808" y="4038600"/>
            <a:ext cx="2646680" cy="2646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3131E-23C7-4C6A-B41A-4B253FEF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latin typeface="+mj-lt"/>
                <a:ea typeface="+mj-ea"/>
                <a:cs typeface="+mj-cs"/>
              </a:rPr>
              <a:t>Thank You To Our Sponsors!</a:t>
            </a:r>
          </a:p>
        </p:txBody>
      </p:sp>
      <p:pic>
        <p:nvPicPr>
          <p:cNvPr id="9" name="Picture 8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B4FD6FA-0545-4E14-8E4E-AA3FCEBE0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88" y="4660865"/>
            <a:ext cx="2714400" cy="914400"/>
          </a:xfrm>
          <a:prstGeom prst="rect">
            <a:avLst/>
          </a:prstGeom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C53EED08-90AF-42F5-90B8-411F41624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74" y="1878187"/>
            <a:ext cx="5803895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0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61271-3DD5-B248-8ACB-22791CB1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Between Scenes in the lower left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2E8C04-3C8F-4148-A130-59C5AD6AD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772918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8892-5DBB-3747-96FB-1D551068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(image, video, live camera, overlay layers, etc.)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37D55424-8BF8-3240-B297-209B03E34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328899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40B02-B369-324F-A413-5C1DCEBC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 Video + Image and Opacity to see both on top of each other (could also put next to each other)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3B2A77-BF12-4441-A93B-EAE2BDE95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666" y="1825625"/>
            <a:ext cx="6218667" cy="4351338"/>
          </a:xfrm>
        </p:spPr>
      </p:pic>
    </p:spTree>
    <p:extLst>
      <p:ext uri="{BB962C8B-B14F-4D97-AF65-F5344CB8AC3E}">
        <p14:creationId xmlns:p14="http://schemas.microsoft.com/office/powerpoint/2010/main" val="6167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1A1F-21C1-DC43-B828-532B7D59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 Virtual Camera (can be used in a Live Event or Webinar for Microsoft Teams!)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E364DE2-0464-D442-A64E-96FEED12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29" y="1825625"/>
            <a:ext cx="6236142" cy="4351338"/>
          </a:xfrm>
        </p:spPr>
      </p:pic>
    </p:spTree>
    <p:extLst>
      <p:ext uri="{BB962C8B-B14F-4D97-AF65-F5344CB8AC3E}">
        <p14:creationId xmlns:p14="http://schemas.microsoft.com/office/powerpoint/2010/main" val="1893916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372-91EC-BC42-AE68-CE64AFD4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64569"/>
          </a:xfrm>
        </p:spPr>
        <p:txBody>
          <a:bodyPr>
            <a:normAutofit fontScale="90000"/>
          </a:bodyPr>
          <a:lstStyle/>
          <a:p>
            <a:r>
              <a:rPr lang="en-US" dirty="0"/>
              <a:t>OBS – Sources (video, window, images, screen or app share, etc.) and Scenes to switch between layers (video overlayed on Whiteboard, PowerPoint with a video window, two shared apps, etc.)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870DAF-FCE8-B649-BAB0-08E7BAAAF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07" y="2923953"/>
            <a:ext cx="6232186" cy="3542506"/>
          </a:xfrm>
        </p:spPr>
      </p:pic>
    </p:spTree>
    <p:extLst>
      <p:ext uri="{BB962C8B-B14F-4D97-AF65-F5344CB8AC3E}">
        <p14:creationId xmlns:p14="http://schemas.microsoft.com/office/powerpoint/2010/main" val="45491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71D1-5B2A-0D42-8C70-99936CBD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right – turn on the virtual camera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D90655-8364-6B4D-9181-307D3DD2A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2794794"/>
            <a:ext cx="2311400" cy="2413000"/>
          </a:xfrm>
        </p:spPr>
      </p:pic>
    </p:spTree>
    <p:extLst>
      <p:ext uri="{BB962C8B-B14F-4D97-AF65-F5344CB8AC3E}">
        <p14:creationId xmlns:p14="http://schemas.microsoft.com/office/powerpoint/2010/main" val="1367283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C3B6-D0CD-034E-9F2D-D688AA32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 in Microsoft Teams… (lower right OBS Virtual Camera!)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A00BF0A-3233-D04B-A209-846AFC889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97" y="1825625"/>
            <a:ext cx="7026605" cy="4351338"/>
          </a:xfrm>
        </p:spPr>
      </p:pic>
    </p:spTree>
    <p:extLst>
      <p:ext uri="{BB962C8B-B14F-4D97-AF65-F5344CB8AC3E}">
        <p14:creationId xmlns:p14="http://schemas.microsoft.com/office/powerpoint/2010/main" val="91745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B3FD-A6AA-2048-839B-410263ED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Your Scene in OBS and it take effect in Microsoft Teams!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0EB4221-C379-BA49-AA24-4E1838885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29" y="1825625"/>
            <a:ext cx="6236142" cy="4351338"/>
          </a:xfrm>
        </p:spPr>
      </p:pic>
    </p:spTree>
    <p:extLst>
      <p:ext uri="{BB962C8B-B14F-4D97-AF65-F5344CB8AC3E}">
        <p14:creationId xmlns:p14="http://schemas.microsoft.com/office/powerpoint/2010/main" val="3879552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268B3-12BA-2244-B471-BB01BF07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27340"/>
            <a:ext cx="11139854" cy="12889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On the Left – OBS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On the Right – MS Teams!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0E445CE-C7DD-3C49-AF69-1516EDAEE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529705"/>
            <a:ext cx="5455917" cy="379186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B2D8DF-3222-D646-BF73-1C09D55D2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747943"/>
            <a:ext cx="5455917" cy="33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3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microsoft logo">
            <a:extLst>
              <a:ext uri="{FF2B5EF4-FFF2-40B4-BE49-F238E27FC236}">
                <a16:creationId xmlns:a16="http://schemas.microsoft.com/office/drawing/2014/main" id="{336B9863-6080-46C9-A82D-1A5CABDA4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8" r="6501" b="23783"/>
          <a:stretch/>
        </p:blipFill>
        <p:spPr bwMode="auto">
          <a:xfrm>
            <a:off x="0" y="1835834"/>
            <a:ext cx="4194175" cy="793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ow micro logo">
            <a:extLst>
              <a:ext uri="{FF2B5EF4-FFF2-40B4-BE49-F238E27FC236}">
                <a16:creationId xmlns:a16="http://schemas.microsoft.com/office/drawing/2014/main" id="{51F27092-4127-4ACC-9978-F7CDF684B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6" b="38695"/>
          <a:stretch/>
        </p:blipFill>
        <p:spPr bwMode="auto">
          <a:xfrm>
            <a:off x="709131" y="3250855"/>
            <a:ext cx="4399985" cy="914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967A5E8-01AF-43EB-BE27-D3047F799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1" b="30412"/>
          <a:stretch/>
        </p:blipFill>
        <p:spPr bwMode="auto">
          <a:xfrm>
            <a:off x="291272" y="4720590"/>
            <a:ext cx="4061422" cy="1282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FD3B8-B075-4385-8EA9-D54BF3080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279" y="1791723"/>
            <a:ext cx="3357146" cy="919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B9117-6836-4B4B-B0D4-7D5626E77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75" y="3120276"/>
            <a:ext cx="4510216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63D4D-5892-481E-BA29-52C7EC26F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660" y="4038600"/>
            <a:ext cx="2646680" cy="2646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3131E-23C7-4C6A-B41A-4B253FEF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To Our Sponsors!</a:t>
            </a:r>
          </a:p>
        </p:txBody>
      </p:sp>
      <p:pic>
        <p:nvPicPr>
          <p:cNvPr id="9" name="Picture 8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B4FD6FA-0545-4E14-8E4E-AA3FCEBE01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08" y="1726919"/>
            <a:ext cx="27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2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0E8026-8D78-614F-BD75-FBF87896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 vs Webinar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8974D-3A70-9945-A0A1-2747EFFCA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Event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E7C18-83C0-C143-AFB3-4D9C593365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Produced/thousands in audience</a:t>
            </a:r>
          </a:p>
          <a:p>
            <a:r>
              <a:rPr lang="en-US" dirty="0"/>
              <a:t>Portions may be live, portions may be prerecorded</a:t>
            </a:r>
          </a:p>
          <a:p>
            <a:r>
              <a:rPr lang="en-US" dirty="0"/>
              <a:t>Registration must be setup (MS Forms, etc.)</a:t>
            </a:r>
          </a:p>
          <a:p>
            <a:r>
              <a:rPr lang="en-US" dirty="0"/>
              <a:t>Q&amp;A is moderated</a:t>
            </a:r>
          </a:p>
          <a:p>
            <a:r>
              <a:rPr lang="en-US" dirty="0"/>
              <a:t>Audience is not able to ask questions</a:t>
            </a:r>
          </a:p>
          <a:p>
            <a:r>
              <a:rPr lang="en-US" dirty="0"/>
              <a:t>Can use Teams, OBS or a 3</a:t>
            </a:r>
            <a:r>
              <a:rPr lang="en-US" baseline="30000" dirty="0"/>
              <a:t>rd</a:t>
            </a:r>
            <a:r>
              <a:rPr lang="en-US" dirty="0"/>
              <a:t> party app or device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514CB1-449C-F242-8203-216AD5E95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3143" y="1678669"/>
            <a:ext cx="5183188" cy="823912"/>
          </a:xfrm>
        </p:spPr>
        <p:txBody>
          <a:bodyPr/>
          <a:lstStyle/>
          <a:p>
            <a:r>
              <a:rPr lang="en-US" dirty="0"/>
              <a:t>Webinar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220BE6-A4F4-0143-94FD-B6506B2FA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3143" y="2505075"/>
            <a:ext cx="6458857" cy="36845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like a meeting/up to 1,000 participants</a:t>
            </a:r>
          </a:p>
          <a:p>
            <a:r>
              <a:rPr lang="en-US" dirty="0"/>
              <a:t>Typically a meeting that happens real time (could be recorded)</a:t>
            </a:r>
          </a:p>
          <a:p>
            <a:r>
              <a:rPr lang="en-US" dirty="0"/>
              <a:t>Registration ahead of time (built into the setup)</a:t>
            </a:r>
          </a:p>
          <a:p>
            <a:r>
              <a:rPr lang="en-US" dirty="0"/>
              <a:t>Chat is in the meeting with all participants</a:t>
            </a:r>
          </a:p>
          <a:p>
            <a:r>
              <a:rPr lang="en-US" dirty="0"/>
              <a:t>Audience can interact/be on video/etc. see the chat</a:t>
            </a:r>
          </a:p>
          <a:p>
            <a:r>
              <a:rPr lang="en-US" dirty="0"/>
              <a:t>Can use Teams, OBS, mobile versions, you have more choices </a:t>
            </a:r>
            <a:r>
              <a:rPr lang="en-US"/>
              <a:t>with audience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8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F54A54C-4A8D-7C47-870D-27C4BF8C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 – Pre-Live (setup your screen share and video!)</a:t>
            </a:r>
          </a:p>
        </p:txBody>
      </p:sp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0E0162-19D9-0B42-ADE6-393E8388C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41865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3AFE-5518-F640-864B-4CD61D9C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Join As Producer/Presenter (separate Attendee Link)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6E8AF5D-D1B8-D544-84C8-86FAF8F05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89199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F997-FDD6-884C-8BFC-E571000F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a separate app to Produce your Live Event…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1B7AE4-92F2-2A40-9FD3-6D97F0EC6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3466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30803-9C13-0B42-91C0-3570E5CC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Restream.io</a:t>
            </a:r>
            <a:r>
              <a:rPr lang="en-US" dirty="0"/>
              <a:t> settings</a:t>
            </a:r>
          </a:p>
        </p:txBody>
      </p:sp>
      <p:pic>
        <p:nvPicPr>
          <p:cNvPr id="5" name="Content Placeholder 4" descr="A picture containing text, screenshot, electronics, computer&#10;&#10;Description automatically generated">
            <a:extLst>
              <a:ext uri="{FF2B5EF4-FFF2-40B4-BE49-F238E27FC236}">
                <a16:creationId xmlns:a16="http://schemas.microsoft.com/office/drawing/2014/main" id="{AA32643E-E065-0C4C-A887-B02C93D85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93416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F0E4BE-9619-D642-821C-E080A64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M365 Fall ADMIN Workshop Day 2021!</a:t>
            </a:r>
          </a:p>
        </p:txBody>
      </p:sp>
      <p:pic>
        <p:nvPicPr>
          <p:cNvPr id="10" name="Content Placeholder 9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A62502E-10F3-8D49-A253-98BB2A90A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60157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91C7-083E-1043-93E7-70097FB1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Policies (cont.)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90F08D-CE9A-FC42-9A8D-95E22BDA0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902075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603</Words>
  <Application>Microsoft Macintosh PowerPoint</Application>
  <PresentationFormat>Widescreen</PresentationFormat>
  <Paragraphs>55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Welcome to the MN M365 Fall Admin Workshop Day 2021!</vt:lpstr>
      <vt:lpstr>Thank You To Our Sponsors!</vt:lpstr>
      <vt:lpstr>Live Event vs Webinar</vt:lpstr>
      <vt:lpstr>Live Event – Pre-Live (setup your screen share and video!)</vt:lpstr>
      <vt:lpstr>Link to Join As Producer/Presenter (separate Attendee Link)</vt:lpstr>
      <vt:lpstr>If you are using a separate app to Produce your Live Event…</vt:lpstr>
      <vt:lpstr>Restream.io settings</vt:lpstr>
      <vt:lpstr>M365 Fall ADMIN Workshop Day 2021!</vt:lpstr>
      <vt:lpstr>Meeting Policies (cont.)</vt:lpstr>
      <vt:lpstr>Live Events Policies</vt:lpstr>
      <vt:lpstr>Live Event Settings</vt:lpstr>
      <vt:lpstr>Webinar Admin Settings</vt:lpstr>
      <vt:lpstr>How do you train and demo Live Events in MS Teams?</vt:lpstr>
      <vt:lpstr>How do you train and demo Live Events in MS Teams (continued)</vt:lpstr>
      <vt:lpstr>OBS (Open Broadcaster Software) http://obsproject.com</vt:lpstr>
      <vt:lpstr>OBS (Open Broadcaster Software)</vt:lpstr>
      <vt:lpstr>Sources can be images, video, screen sharing, etc.</vt:lpstr>
      <vt:lpstr>For images or pre recorded video, choose the file</vt:lpstr>
      <vt:lpstr>Demo: Microsoft Teams Keyboard Shortcuts</vt:lpstr>
      <vt:lpstr>Switch Between Scenes in the lower left</vt:lpstr>
      <vt:lpstr>Composite (image, video, live camera, overlay layers, etc.)</vt:lpstr>
      <vt:lpstr>OBS Video + Image and Opacity to see both on top of each other (could also put next to each other)</vt:lpstr>
      <vt:lpstr>OBS Virtual Camera (can be used in a Live Event or Webinar for Microsoft Teams!)</vt:lpstr>
      <vt:lpstr>OBS – Sources (video, window, images, screen or app share, etc.) and Scenes to switch between layers (video overlayed on Whiteboard, PowerPoint with a video window, two shared apps, etc.)</vt:lpstr>
      <vt:lpstr>Lower right – turn on the virtual camera</vt:lpstr>
      <vt:lpstr>Meanwhile in Microsoft Teams… (lower right OBS Virtual Camera!)</vt:lpstr>
      <vt:lpstr>Switch Your Scene in OBS and it take effect in Microsoft Teams!</vt:lpstr>
      <vt:lpstr>On the Left – OBS  On the Right – MS Teams!</vt:lpstr>
      <vt:lpstr>Thank You To Our Sponsors!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MN M365 Fall Admin Workshop Day 2020!</dc:title>
  <dc:creator>Michelle Gilbert</dc:creator>
  <cp:lastModifiedBy>Dan Rey</cp:lastModifiedBy>
  <cp:revision>15</cp:revision>
  <dcterms:created xsi:type="dcterms:W3CDTF">2020-10-14T22:49:43Z</dcterms:created>
  <dcterms:modified xsi:type="dcterms:W3CDTF">2021-11-18T13:04:04Z</dcterms:modified>
</cp:coreProperties>
</file>